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66" r:id="rId2"/>
    <p:sldId id="269" r:id="rId3"/>
    <p:sldId id="270" r:id="rId4"/>
    <p:sldId id="271" r:id="rId5"/>
    <p:sldId id="274" r:id="rId6"/>
    <p:sldId id="275" r:id="rId7"/>
    <p:sldId id="272" r:id="rId8"/>
    <p:sldId id="273" r:id="rId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älin, Michelle" initials="KM" lastIdx="1" clrIdx="0">
    <p:extLst>
      <p:ext uri="{19B8F6BF-5375-455C-9EA6-DF929625EA0E}">
        <p15:presenceInfo xmlns:p15="http://schemas.microsoft.com/office/powerpoint/2012/main" userId="Kälin, Michelle" providerId="None"/>
      </p:ext>
    </p:extLst>
  </p:cmAuthor>
  <p:cmAuthor id="2" name="Zaina, Fausto" initials="faz" lastIdx="5" clrIdx="1">
    <p:extLst>
      <p:ext uri="{19B8F6BF-5375-455C-9EA6-DF929625EA0E}">
        <p15:presenceInfo xmlns:p15="http://schemas.microsoft.com/office/powerpoint/2012/main" userId="Zaina, Faust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6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27A9D-ED1B-47BE-83FE-1C4BCA9DE8A3}" type="datetimeFigureOut">
              <a:rPr lang="de-CH" smtClean="0"/>
              <a:t>02.03.2022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DD4A8-5E9C-4999-8E48-4E6FA587FD5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99890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emf"/><Relationship Id="rId7" Type="http://schemas.openxmlformats.org/officeDocument/2006/relationships/image" Target="../media/image15.png"/><Relationship Id="rId12" Type="http://schemas.openxmlformats.org/officeDocument/2006/relationships/image" Target="../media/image20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emf"/><Relationship Id="rId11" Type="http://schemas.openxmlformats.org/officeDocument/2006/relationships/image" Target="../media/image19.emf"/><Relationship Id="rId5" Type="http://schemas.openxmlformats.org/officeDocument/2006/relationships/image" Target="../media/image13.emf"/><Relationship Id="rId10" Type="http://schemas.openxmlformats.org/officeDocument/2006/relationships/image" Target="../media/image18.emf"/><Relationship Id="rId4" Type="http://schemas.openxmlformats.org/officeDocument/2006/relationships/image" Target="../media/image12.emf"/><Relationship Id="rId9" Type="http://schemas.openxmlformats.org/officeDocument/2006/relationships/image" Target="../media/image17.emf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openxmlformats.org/officeDocument/2006/relationships/image" Target="../media/image32.emf"/><Relationship Id="rId18" Type="http://schemas.openxmlformats.org/officeDocument/2006/relationships/image" Target="../media/image37.emf"/><Relationship Id="rId3" Type="http://schemas.openxmlformats.org/officeDocument/2006/relationships/image" Target="../media/image22.emf"/><Relationship Id="rId21" Type="http://schemas.openxmlformats.org/officeDocument/2006/relationships/image" Target="../media/image40.emf"/><Relationship Id="rId7" Type="http://schemas.openxmlformats.org/officeDocument/2006/relationships/image" Target="../media/image26.emf"/><Relationship Id="rId12" Type="http://schemas.openxmlformats.org/officeDocument/2006/relationships/image" Target="../media/image31.emf"/><Relationship Id="rId17" Type="http://schemas.openxmlformats.org/officeDocument/2006/relationships/image" Target="../media/image36.emf"/><Relationship Id="rId2" Type="http://schemas.openxmlformats.org/officeDocument/2006/relationships/image" Target="../media/image21.emf"/><Relationship Id="rId16" Type="http://schemas.openxmlformats.org/officeDocument/2006/relationships/image" Target="../media/image35.emf"/><Relationship Id="rId20" Type="http://schemas.openxmlformats.org/officeDocument/2006/relationships/image" Target="../media/image39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emf"/><Relationship Id="rId11" Type="http://schemas.openxmlformats.org/officeDocument/2006/relationships/image" Target="../media/image30.emf"/><Relationship Id="rId5" Type="http://schemas.openxmlformats.org/officeDocument/2006/relationships/image" Target="../media/image24.emf"/><Relationship Id="rId15" Type="http://schemas.openxmlformats.org/officeDocument/2006/relationships/image" Target="../media/image34.emf"/><Relationship Id="rId23" Type="http://schemas.openxmlformats.org/officeDocument/2006/relationships/image" Target="../media/image42.emf"/><Relationship Id="rId10" Type="http://schemas.openxmlformats.org/officeDocument/2006/relationships/image" Target="../media/image29.emf"/><Relationship Id="rId19" Type="http://schemas.openxmlformats.org/officeDocument/2006/relationships/image" Target="../media/image38.emf"/><Relationship Id="rId4" Type="http://schemas.openxmlformats.org/officeDocument/2006/relationships/image" Target="../media/image23.emf"/><Relationship Id="rId9" Type="http://schemas.openxmlformats.org/officeDocument/2006/relationships/image" Target="../media/image28.emf"/><Relationship Id="rId14" Type="http://schemas.openxmlformats.org/officeDocument/2006/relationships/image" Target="../media/image33.emf"/><Relationship Id="rId22" Type="http://schemas.openxmlformats.org/officeDocument/2006/relationships/image" Target="../media/image41.emf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rafik 58">
            <a:extLst>
              <a:ext uri="{FF2B5EF4-FFF2-40B4-BE49-F238E27FC236}">
                <a16:creationId xmlns:a16="http://schemas.microsoft.com/office/drawing/2014/main" id="{B55FFFCF-20D4-064E-B297-1AEA1F9A45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3" y="0"/>
            <a:ext cx="121824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22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58985" y="1844675"/>
            <a:ext cx="5149603" cy="457517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6203980" y="1989138"/>
            <a:ext cx="5149603" cy="208800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5" name="Bildplatzhalter 8"/>
          <p:cNvSpPr>
            <a:spLocks noGrp="1"/>
          </p:cNvSpPr>
          <p:nvPr>
            <p:ph type="pic" sz="quarter" idx="14"/>
          </p:nvPr>
        </p:nvSpPr>
        <p:spPr>
          <a:xfrm>
            <a:off x="6203980" y="4331850"/>
            <a:ext cx="5149603" cy="208800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ADA368-E207-7E43-BF78-BCE547E48A3F}" type="slidenum">
              <a:rPr lang="de-CH" smtClean="0">
                <a:solidFill>
                  <a:prstClr val="black"/>
                </a:solidFill>
              </a:rPr>
              <a:pPr/>
              <a:t>‹Nr.›</a:t>
            </a:fld>
            <a:endParaRPr lang="de-CH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41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6203980" y="1989139"/>
            <a:ext cx="5149603" cy="2090737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5" name="Bildplatzhalter 8"/>
          <p:cNvSpPr>
            <a:spLocks noGrp="1"/>
          </p:cNvSpPr>
          <p:nvPr>
            <p:ph type="pic" sz="quarter" idx="14"/>
          </p:nvPr>
        </p:nvSpPr>
        <p:spPr>
          <a:xfrm>
            <a:off x="6203980" y="4332288"/>
            <a:ext cx="5149603" cy="2087562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6" name="Bildplatzhalter 8"/>
          <p:cNvSpPr>
            <a:spLocks noGrp="1"/>
          </p:cNvSpPr>
          <p:nvPr>
            <p:ph type="pic" sz="quarter" idx="15"/>
          </p:nvPr>
        </p:nvSpPr>
        <p:spPr>
          <a:xfrm>
            <a:off x="670596" y="1989139"/>
            <a:ext cx="5149603" cy="2090737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7" name="Bildplatzhalter 8"/>
          <p:cNvSpPr>
            <a:spLocks noGrp="1"/>
          </p:cNvSpPr>
          <p:nvPr>
            <p:ph type="pic" sz="quarter" idx="16"/>
          </p:nvPr>
        </p:nvSpPr>
        <p:spPr>
          <a:xfrm>
            <a:off x="670596" y="4332288"/>
            <a:ext cx="5149603" cy="2087562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2ADA368-E207-7E43-BF78-BCE547E48A3F}" type="slidenum">
              <a:rPr lang="de-CH" smtClean="0">
                <a:solidFill>
                  <a:prstClr val="black"/>
                </a:solidFill>
              </a:rPr>
              <a:pPr/>
              <a:t>‹Nr.›</a:t>
            </a:fld>
            <a:endParaRPr lang="de-CH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73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A368-E207-7E43-BF78-BCE547E48A3F}" type="slidenum">
              <a:rPr lang="de-CH" smtClean="0">
                <a:solidFill>
                  <a:prstClr val="black"/>
                </a:solidFill>
              </a:rPr>
              <a:pPr/>
              <a:t>‹Nr.›</a:t>
            </a:fld>
            <a:endParaRPr lang="de-CH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64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3" name="Vertikaler Textplatzhalter 4"/>
          <p:cNvSpPr>
            <a:spLocks noGrp="1"/>
          </p:cNvSpPr>
          <p:nvPr>
            <p:ph type="body" orient="vert" sz="quarter" idx="11" hasCustomPrompt="1"/>
          </p:nvPr>
        </p:nvSpPr>
        <p:spPr>
          <a:xfrm>
            <a:off x="11642060" y="332657"/>
            <a:ext cx="180686" cy="6191968"/>
          </a:xfrm>
        </p:spPr>
        <p:txBody>
          <a:bodyPr vert="vert270" anchor="b" anchorCtr="0"/>
          <a:lstStyle>
            <a:lvl1pPr marL="975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dirty="0"/>
              <a:t>Ort, Region</a:t>
            </a:r>
          </a:p>
        </p:txBody>
      </p:sp>
    </p:spTree>
    <p:extLst>
      <p:ext uri="{BB962C8B-B14F-4D97-AF65-F5344CB8AC3E}">
        <p14:creationId xmlns:p14="http://schemas.microsoft.com/office/powerpoint/2010/main" val="79350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8985" y="1836000"/>
            <a:ext cx="10694597" cy="162000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5" name="Vertikaler Textplatzhalter 4"/>
          <p:cNvSpPr>
            <a:spLocks noGrp="1"/>
          </p:cNvSpPr>
          <p:nvPr>
            <p:ph type="body" orient="vert" sz="quarter" idx="11" hasCustomPrompt="1"/>
          </p:nvPr>
        </p:nvSpPr>
        <p:spPr>
          <a:xfrm>
            <a:off x="11642060" y="332657"/>
            <a:ext cx="180686" cy="6191968"/>
          </a:xfrm>
        </p:spPr>
        <p:txBody>
          <a:bodyPr vert="vert270" anchor="b" anchorCtr="0"/>
          <a:lstStyle>
            <a:lvl1pPr marL="975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dirty="0"/>
              <a:t>Ort, Region</a:t>
            </a:r>
          </a:p>
        </p:txBody>
      </p:sp>
    </p:spTree>
    <p:extLst>
      <p:ext uri="{BB962C8B-B14F-4D97-AF65-F5344CB8AC3E}">
        <p14:creationId xmlns:p14="http://schemas.microsoft.com/office/powerpoint/2010/main" val="195602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-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2000" cy="61596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5" name="Vertikaler Textplatzhalter 4"/>
          <p:cNvSpPr>
            <a:spLocks noGrp="1"/>
          </p:cNvSpPr>
          <p:nvPr>
            <p:ph type="body" orient="vert" sz="quarter" idx="12" hasCustomPrompt="1"/>
          </p:nvPr>
        </p:nvSpPr>
        <p:spPr>
          <a:xfrm>
            <a:off x="11642060" y="183600"/>
            <a:ext cx="180686" cy="5724636"/>
          </a:xfrm>
        </p:spPr>
        <p:txBody>
          <a:bodyPr vert="vert270" anchor="b" anchorCtr="0"/>
          <a:lstStyle>
            <a:lvl1pPr marL="975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dirty="0"/>
              <a:t>Ort, Region</a:t>
            </a:r>
          </a:p>
        </p:txBody>
      </p:sp>
      <p:sp>
        <p:nvSpPr>
          <p:cNvPr id="6" name="Bildplatzhalter 4"/>
          <p:cNvSpPr>
            <a:spLocks noGrp="1"/>
          </p:cNvSpPr>
          <p:nvPr>
            <p:ph type="pic" sz="quarter" idx="14"/>
          </p:nvPr>
        </p:nvSpPr>
        <p:spPr>
          <a:xfrm>
            <a:off x="10478729" y="6354000"/>
            <a:ext cx="1332347" cy="504000"/>
          </a:xfrm>
        </p:spPr>
        <p:txBody>
          <a:bodyPr anchor="ctr" anchorCtr="0"/>
          <a:lstStyle>
            <a:lvl1pPr marL="975" indent="0" algn="ctr">
              <a:lnSpc>
                <a:spcPct val="100000"/>
              </a:lnSpc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6" hasCustomPrompt="1"/>
          </p:nvPr>
        </p:nvSpPr>
        <p:spPr>
          <a:xfrm>
            <a:off x="6203978" y="6360193"/>
            <a:ext cx="4213146" cy="504000"/>
          </a:xfrm>
        </p:spPr>
        <p:txBody>
          <a:bodyPr anchor="ctr" anchorCtr="0"/>
          <a:lstStyle>
            <a:lvl1pPr marL="0" indent="0" algn="r">
              <a:lnSpc>
                <a:spcPct val="100000"/>
              </a:lnSpc>
              <a:buNone/>
              <a:defRPr sz="900" baseline="0"/>
            </a:lvl1pPr>
            <a:lvl2pPr marL="0" indent="0" algn="r">
              <a:lnSpc>
                <a:spcPct val="100000"/>
              </a:lnSpc>
              <a:buNone/>
              <a:defRPr sz="900"/>
            </a:lvl2pPr>
            <a:lvl3pPr marL="0" indent="0" algn="r">
              <a:lnSpc>
                <a:spcPct val="100000"/>
              </a:lnSpc>
              <a:buNone/>
              <a:defRPr sz="900"/>
            </a:lvl3pPr>
            <a:lvl4pPr marL="0" indent="0" algn="r">
              <a:lnSpc>
                <a:spcPct val="100000"/>
              </a:lnSpc>
              <a:buNone/>
              <a:defRPr sz="900"/>
            </a:lvl4pPr>
            <a:lvl5pPr marL="0" indent="0" algn="r">
              <a:lnSpc>
                <a:spcPct val="100000"/>
              </a:lnSpc>
              <a:buNone/>
              <a:defRPr sz="900"/>
            </a:lvl5pPr>
          </a:lstStyle>
          <a:p>
            <a:pPr lvl="0"/>
            <a:r>
              <a:rPr lang="de-CH" dirty="0"/>
              <a:t>Präsentiert von</a:t>
            </a:r>
          </a:p>
        </p:txBody>
      </p:sp>
    </p:spTree>
    <p:extLst>
      <p:ext uri="{BB962C8B-B14F-4D97-AF65-F5344CB8AC3E}">
        <p14:creationId xmlns:p14="http://schemas.microsoft.com/office/powerpoint/2010/main" val="309930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mit Text -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2000" cy="61596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5" name="Vertikaler Textplatzhalter 4"/>
          <p:cNvSpPr>
            <a:spLocks noGrp="1"/>
          </p:cNvSpPr>
          <p:nvPr>
            <p:ph type="body" orient="vert" sz="quarter" idx="12" hasCustomPrompt="1"/>
          </p:nvPr>
        </p:nvSpPr>
        <p:spPr>
          <a:xfrm>
            <a:off x="11642060" y="183600"/>
            <a:ext cx="180686" cy="5724636"/>
          </a:xfrm>
        </p:spPr>
        <p:txBody>
          <a:bodyPr vert="vert270" anchor="b" anchorCtr="0"/>
          <a:lstStyle>
            <a:lvl1pPr marL="975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dirty="0"/>
              <a:t>Ort, Region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8985" y="1836001"/>
            <a:ext cx="9902674" cy="1214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4"/>
          </p:nvPr>
        </p:nvSpPr>
        <p:spPr>
          <a:xfrm>
            <a:off x="10478729" y="6354000"/>
            <a:ext cx="1332347" cy="504000"/>
          </a:xfrm>
        </p:spPr>
        <p:txBody>
          <a:bodyPr anchor="ctr" anchorCtr="0"/>
          <a:lstStyle>
            <a:lvl1pPr marL="975" indent="0" algn="ctr">
              <a:lnSpc>
                <a:spcPct val="100000"/>
              </a:lnSpc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6" hasCustomPrompt="1"/>
          </p:nvPr>
        </p:nvSpPr>
        <p:spPr>
          <a:xfrm>
            <a:off x="6203978" y="6360193"/>
            <a:ext cx="4213146" cy="504000"/>
          </a:xfrm>
        </p:spPr>
        <p:txBody>
          <a:bodyPr anchor="ctr" anchorCtr="0"/>
          <a:lstStyle>
            <a:lvl1pPr marL="0" indent="0" algn="r">
              <a:lnSpc>
                <a:spcPct val="100000"/>
              </a:lnSpc>
              <a:buNone/>
              <a:defRPr sz="900" baseline="0"/>
            </a:lvl1pPr>
            <a:lvl2pPr marL="0" indent="0" algn="r">
              <a:lnSpc>
                <a:spcPct val="100000"/>
              </a:lnSpc>
              <a:buNone/>
              <a:defRPr sz="900"/>
            </a:lvl2pPr>
            <a:lvl3pPr marL="0" indent="0" algn="r">
              <a:lnSpc>
                <a:spcPct val="100000"/>
              </a:lnSpc>
              <a:buNone/>
              <a:defRPr sz="900"/>
            </a:lvl3pPr>
            <a:lvl4pPr marL="0" indent="0" algn="r">
              <a:lnSpc>
                <a:spcPct val="100000"/>
              </a:lnSpc>
              <a:buNone/>
              <a:defRPr sz="900"/>
            </a:lvl4pPr>
            <a:lvl5pPr marL="0" indent="0" algn="r">
              <a:lnSpc>
                <a:spcPct val="100000"/>
              </a:lnSpc>
              <a:buNone/>
              <a:defRPr sz="900"/>
            </a:lvl5pPr>
          </a:lstStyle>
          <a:p>
            <a:pPr lvl="0"/>
            <a:r>
              <a:rPr lang="de-CH" dirty="0"/>
              <a:t>Präsentiert von</a:t>
            </a:r>
          </a:p>
        </p:txBody>
      </p:sp>
    </p:spTree>
    <p:extLst>
      <p:ext uri="{BB962C8B-B14F-4D97-AF65-F5344CB8AC3E}">
        <p14:creationId xmlns:p14="http://schemas.microsoft.com/office/powerpoint/2010/main" val="412480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658985" y="1844676"/>
            <a:ext cx="10694597" cy="4575175"/>
          </a:xfrm>
          <a:noFill/>
        </p:spPr>
        <p:txBody>
          <a:bodyPr lIns="0" tIns="0" rIns="0" bIns="0" anchor="t" anchorCtr="0"/>
          <a:lstStyle>
            <a:lvl1pPr marL="0" algn="l">
              <a:lnSpc>
                <a:spcPct val="90000"/>
              </a:lnSpc>
              <a:spcBef>
                <a:spcPts val="0"/>
              </a:spcBef>
              <a:buFontTx/>
              <a:buNone/>
              <a:defRPr sz="6000" b="0" i="0">
                <a:solidFill>
                  <a:schemeClr val="tx2"/>
                </a:solidFill>
                <a:latin typeface="+mn-lt"/>
              </a:defRPr>
            </a:lvl1pPr>
            <a:lvl2pPr marL="0" algn="ctr">
              <a:lnSpc>
                <a:spcPct val="100000"/>
              </a:lnSpc>
              <a:spcBef>
                <a:spcPts val="0"/>
              </a:spcBef>
              <a:buFontTx/>
              <a:buNone/>
              <a:defRPr sz="6000" b="0" i="0">
                <a:solidFill>
                  <a:schemeClr val="bg1"/>
                </a:solidFill>
                <a:latin typeface="+mn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6000" b="0" i="0">
                <a:solidFill>
                  <a:schemeClr val="bg1"/>
                </a:solidFill>
                <a:latin typeface="+mn-lt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6000" b="0" i="0">
                <a:solidFill>
                  <a:schemeClr val="bg1"/>
                </a:solidFill>
                <a:latin typeface="+mn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6000" b="0" i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ADA368-E207-7E43-BF78-BCE547E48A3F}" type="slidenum">
              <a:rPr lang="de-CH" smtClean="0">
                <a:solidFill>
                  <a:prstClr val="black"/>
                </a:solidFill>
              </a:rPr>
              <a:pPr/>
              <a:t>‹Nr.›</a:t>
            </a:fld>
            <a:endParaRPr lang="de-CH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25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ionen-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A368-E207-7E43-BF78-BCE547E48A3F}" type="slidenum">
              <a:rPr lang="de-CH" smtClean="0">
                <a:solidFill>
                  <a:prstClr val="black"/>
                </a:solidFill>
              </a:rPr>
              <a:pPr/>
              <a:t>‹Nr.›</a:t>
            </a:fld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4" name="Textfeld 3"/>
          <p:cNvSpPr txBox="1"/>
          <p:nvPr userDrawn="1"/>
        </p:nvSpPr>
        <p:spPr>
          <a:xfrm>
            <a:off x="658972" y="554400"/>
            <a:ext cx="9902579" cy="1213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buClr>
                <a:srgbClr val="567A8C"/>
              </a:buClr>
              <a:buSzPct val="80000"/>
              <a:buFont typeface="Wingdings" charset="2"/>
              <a:buNone/>
            </a:pPr>
            <a:r>
              <a:rPr lang="de-CH" sz="3600" dirty="0">
                <a:solidFill>
                  <a:srgbClr val="D71E2F"/>
                </a:solidFill>
              </a:rPr>
              <a:t>Unsere Regionen-Partner.</a:t>
            </a:r>
          </a:p>
        </p:txBody>
      </p:sp>
      <p:pic>
        <p:nvPicPr>
          <p:cNvPr id="2" name="Picture 1" descr="ppt_rdk_16_9_2018_d.pd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1700"/>
            <a:ext cx="12080846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65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sche Premium-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A368-E207-7E43-BF78-BCE547E48A3F}" type="slidenum">
              <a:rPr lang="de-CH" smtClean="0">
                <a:solidFill>
                  <a:prstClr val="black"/>
                </a:solidFill>
              </a:rPr>
              <a:pPr/>
              <a:t>‹Nr.›</a:t>
            </a:fld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4" name="Textfeld 3"/>
          <p:cNvSpPr txBox="1"/>
          <p:nvPr userDrawn="1"/>
        </p:nvSpPr>
        <p:spPr>
          <a:xfrm>
            <a:off x="658972" y="554400"/>
            <a:ext cx="9902579" cy="1213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buClr>
                <a:srgbClr val="567A8C"/>
              </a:buClr>
              <a:buSzPct val="80000"/>
              <a:buFont typeface="Wingdings" charset="2"/>
              <a:buNone/>
            </a:pPr>
            <a:r>
              <a:rPr lang="de-CH" sz="3600" dirty="0">
                <a:solidFill>
                  <a:srgbClr val="D71E2F"/>
                </a:solidFill>
              </a:rPr>
              <a:t>Strategische Premium Partner.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88CF8C-9FC0-6D4E-988A-AC131D0270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444" y="4016121"/>
            <a:ext cx="2483126" cy="57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CDF6F0-C535-364F-A0F6-5F751867DA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247" y="2520000"/>
            <a:ext cx="2257788" cy="68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9331BE-38F7-954C-A5D1-8CDCEB99C0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2132" y="2702143"/>
            <a:ext cx="3026788" cy="320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299D85-F945-0246-B498-77589D3BAE4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2721" y="2696694"/>
            <a:ext cx="2519195" cy="3724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2D88F51-7E8A-084A-A64E-5E553D4AAE7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5097" y="3884144"/>
            <a:ext cx="3014441" cy="8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11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04A7D809-05E5-2B4B-B44D-DD294E8DEC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6133" y="0"/>
            <a:ext cx="1740353" cy="1739900"/>
          </a:xfrm>
          <a:prstGeom prst="rect">
            <a:avLst/>
          </a:prstGeom>
        </p:spPr>
      </p:pic>
      <p:sp>
        <p:nvSpPr>
          <p:cNvPr id="37" name="Bildplatzhalter 36"/>
          <p:cNvSpPr>
            <a:spLocks noGrp="1"/>
          </p:cNvSpPr>
          <p:nvPr>
            <p:ph type="pic" sz="quarter" idx="15"/>
          </p:nvPr>
        </p:nvSpPr>
        <p:spPr>
          <a:xfrm>
            <a:off x="1" y="345600"/>
            <a:ext cx="12192000" cy="6163200"/>
          </a:xfrm>
          <a:custGeom>
            <a:avLst/>
            <a:gdLst>
              <a:gd name="connsiteX0" fmla="*/ 0 w 12188825"/>
              <a:gd name="connsiteY0" fmla="*/ 0 h 6163200"/>
              <a:gd name="connsiteX1" fmla="*/ 9723600 w 12188825"/>
              <a:gd name="connsiteY1" fmla="*/ 0 h 6163200"/>
              <a:gd name="connsiteX2" fmla="*/ 9723600 w 12188825"/>
              <a:gd name="connsiteY2" fmla="*/ 1396800 h 6163200"/>
              <a:gd name="connsiteX3" fmla="*/ 11466000 w 12188825"/>
              <a:gd name="connsiteY3" fmla="*/ 1396800 h 6163200"/>
              <a:gd name="connsiteX4" fmla="*/ 11466000 w 12188825"/>
              <a:gd name="connsiteY4" fmla="*/ 0 h 6163200"/>
              <a:gd name="connsiteX5" fmla="*/ 12188825 w 12188825"/>
              <a:gd name="connsiteY5" fmla="*/ 0 h 6163200"/>
              <a:gd name="connsiteX6" fmla="*/ 12188825 w 12188825"/>
              <a:gd name="connsiteY6" fmla="*/ 2363320 h 6163200"/>
              <a:gd name="connsiteX7" fmla="*/ 12188825 w 12188825"/>
              <a:gd name="connsiteY7" fmla="*/ 5907600 h 6163200"/>
              <a:gd name="connsiteX8" fmla="*/ 12188825 w 12188825"/>
              <a:gd name="connsiteY8" fmla="*/ 6163200 h 6163200"/>
              <a:gd name="connsiteX9" fmla="*/ 0 w 12188825"/>
              <a:gd name="connsiteY9" fmla="*/ 6163200 h 6163200"/>
              <a:gd name="connsiteX10" fmla="*/ 0 w 12188825"/>
              <a:gd name="connsiteY10" fmla="*/ 5907600 h 6163200"/>
              <a:gd name="connsiteX11" fmla="*/ 0 w 12188825"/>
              <a:gd name="connsiteY11" fmla="*/ 2363320 h 616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88825" h="6163200">
                <a:moveTo>
                  <a:pt x="0" y="0"/>
                </a:moveTo>
                <a:lnTo>
                  <a:pt x="9723600" y="0"/>
                </a:lnTo>
                <a:lnTo>
                  <a:pt x="9723600" y="1396800"/>
                </a:lnTo>
                <a:lnTo>
                  <a:pt x="11466000" y="1396800"/>
                </a:lnTo>
                <a:lnTo>
                  <a:pt x="11466000" y="0"/>
                </a:lnTo>
                <a:lnTo>
                  <a:pt x="12188825" y="0"/>
                </a:lnTo>
                <a:lnTo>
                  <a:pt x="12188825" y="2363320"/>
                </a:lnTo>
                <a:lnTo>
                  <a:pt x="12188825" y="5907600"/>
                </a:lnTo>
                <a:lnTo>
                  <a:pt x="12188825" y="6163200"/>
                </a:lnTo>
                <a:lnTo>
                  <a:pt x="0" y="6163200"/>
                </a:lnTo>
                <a:lnTo>
                  <a:pt x="0" y="5907600"/>
                </a:lnTo>
                <a:lnTo>
                  <a:pt x="0" y="23633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8985" y="1836000"/>
            <a:ext cx="10694597" cy="1620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985" y="3609020"/>
            <a:ext cx="10694596" cy="162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CH" dirty="0"/>
          </a:p>
        </p:txBody>
      </p:sp>
      <p:sp>
        <p:nvSpPr>
          <p:cNvPr id="10" name="Vertikaler Textplatzhalter 4"/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1642060" y="2528342"/>
            <a:ext cx="180686" cy="3744416"/>
          </a:xfrm>
        </p:spPr>
        <p:txBody>
          <a:bodyPr vert="vert270" anchor="b" anchorCtr="0"/>
          <a:lstStyle>
            <a:lvl1pPr marL="975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dirty="0"/>
              <a:t>Ort, Region</a:t>
            </a:r>
          </a:p>
        </p:txBody>
      </p:sp>
    </p:spTree>
    <p:extLst>
      <p:ext uri="{BB962C8B-B14F-4D97-AF65-F5344CB8AC3E}">
        <p14:creationId xmlns:p14="http://schemas.microsoft.com/office/powerpoint/2010/main" val="42534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sche 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A368-E207-7E43-BF78-BCE547E48A3F}" type="slidenum">
              <a:rPr lang="de-CH" smtClean="0">
                <a:solidFill>
                  <a:prstClr val="black"/>
                </a:solidFill>
              </a:rPr>
              <a:pPr/>
              <a:t>‹Nr.›</a:t>
            </a:fld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4" name="Textfeld 3"/>
          <p:cNvSpPr txBox="1"/>
          <p:nvPr userDrawn="1"/>
        </p:nvSpPr>
        <p:spPr>
          <a:xfrm>
            <a:off x="658972" y="554400"/>
            <a:ext cx="9902579" cy="1213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buClr>
                <a:srgbClr val="567A8C"/>
              </a:buClr>
              <a:buSzPct val="80000"/>
              <a:buFont typeface="Wingdings" charset="2"/>
              <a:buNone/>
            </a:pPr>
            <a:r>
              <a:rPr lang="de-CH" sz="3600" dirty="0">
                <a:solidFill>
                  <a:srgbClr val="D71E2F"/>
                </a:solidFill>
              </a:rPr>
              <a:t>Strategische Partner.</a:t>
            </a:r>
          </a:p>
        </p:txBody>
      </p:sp>
      <p:pic>
        <p:nvPicPr>
          <p:cNvPr id="27" name="Picture 15" descr="l02477_de_flughafen_zuerich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0567" y="4073400"/>
            <a:ext cx="2491842" cy="25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91F6D62-9F04-FA4B-B7CC-D0D29920AC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7567" y="3913294"/>
            <a:ext cx="1199320" cy="5823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050BB46-F276-7644-912D-C606B2E6E5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322" y="3930880"/>
            <a:ext cx="1413139" cy="547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543EEE4-4B24-3A46-BBA8-F31E20457D4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0411" y="4997609"/>
            <a:ext cx="1645910" cy="716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8E86826-ABE9-954F-ADE7-8BD2CBC547C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6063" y="2588797"/>
            <a:ext cx="2084864" cy="644400"/>
          </a:xfrm>
          <a:prstGeom prst="rect">
            <a:avLst/>
          </a:prstGeom>
        </p:spPr>
      </p:pic>
      <p:pic>
        <p:nvPicPr>
          <p:cNvPr id="19" name="Picture 1">
            <a:extLst>
              <a:ext uri="{FF2B5EF4-FFF2-40B4-BE49-F238E27FC236}">
                <a16:creationId xmlns:a16="http://schemas.microsoft.com/office/drawing/2014/main" id="{B964D741-646F-A744-A26E-78997EBC448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0987" y="4984002"/>
            <a:ext cx="743808" cy="743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5" descr="ST0007501.eps">
            <a:extLst>
              <a:ext uri="{FF2B5EF4-FFF2-40B4-BE49-F238E27FC236}">
                <a16:creationId xmlns:a16="http://schemas.microsoft.com/office/drawing/2014/main" id="{90AB8AE6-2D2E-3244-BB28-436C721189E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7675" y="2631610"/>
            <a:ext cx="1874024" cy="5587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DC706B4-F17E-A843-827C-48C0055017F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0706" y="2520000"/>
            <a:ext cx="784370" cy="781994"/>
          </a:xfrm>
          <a:prstGeom prst="rect">
            <a:avLst/>
          </a:prstGeom>
        </p:spPr>
      </p:pic>
      <p:pic>
        <p:nvPicPr>
          <p:cNvPr id="22" name="Picture 21" descr="ST0042879.eps">
            <a:extLst>
              <a:ext uri="{FF2B5EF4-FFF2-40B4-BE49-F238E27FC236}">
                <a16:creationId xmlns:a16="http://schemas.microsoft.com/office/drawing/2014/main" id="{62854046-DB7A-184C-B32D-F49D5D7980D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1407" y="3932959"/>
            <a:ext cx="1462416" cy="543042"/>
          </a:xfrm>
          <a:prstGeom prst="rect">
            <a:avLst/>
          </a:prstGeom>
        </p:spPr>
      </p:pic>
      <p:pic>
        <p:nvPicPr>
          <p:cNvPr id="23" name="Picture 22" descr="ST0044085.eps">
            <a:extLst>
              <a:ext uri="{FF2B5EF4-FFF2-40B4-BE49-F238E27FC236}">
                <a16:creationId xmlns:a16="http://schemas.microsoft.com/office/drawing/2014/main" id="{AAAD8080-C500-3A4B-AB06-A601BA29221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699" y="2568463"/>
            <a:ext cx="1462416" cy="68506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5BAA68A-D674-0243-8752-29A3C9D0FF6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312" y="5143283"/>
            <a:ext cx="2110896" cy="42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88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izielle 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A368-E207-7E43-BF78-BCE547E48A3F}" type="slidenum">
              <a:rPr lang="de-CH" smtClean="0">
                <a:solidFill>
                  <a:prstClr val="black"/>
                </a:solidFill>
              </a:rPr>
              <a:pPr/>
              <a:t>‹Nr.›</a:t>
            </a:fld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4" name="Textfeld 3"/>
          <p:cNvSpPr txBox="1"/>
          <p:nvPr userDrawn="1"/>
        </p:nvSpPr>
        <p:spPr>
          <a:xfrm>
            <a:off x="658972" y="554400"/>
            <a:ext cx="9902579" cy="1213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buClr>
                <a:srgbClr val="567A8C"/>
              </a:buClr>
              <a:buSzPct val="80000"/>
              <a:buFont typeface="Wingdings" charset="2"/>
              <a:buNone/>
            </a:pPr>
            <a:r>
              <a:rPr lang="de-CH" sz="3600" dirty="0">
                <a:solidFill>
                  <a:srgbClr val="D71E2F"/>
                </a:solidFill>
              </a:rPr>
              <a:t>Offizielle Partner.</a:t>
            </a:r>
          </a:p>
        </p:txBody>
      </p:sp>
      <p:pic>
        <p:nvPicPr>
          <p:cNvPr id="67" name="Picture 66" descr="ST0044614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4815" y="2543557"/>
            <a:ext cx="1360871" cy="67470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B49E04B-904A-5943-98E3-1E4B58EE88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0265" y="4560344"/>
            <a:ext cx="821013" cy="8207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0DB4F35-38F3-F44E-A297-CC0FBCC69B9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0283" y="4810542"/>
            <a:ext cx="1689136" cy="320400"/>
          </a:xfrm>
          <a:prstGeom prst="rect">
            <a:avLst/>
          </a:prstGeom>
        </p:spPr>
      </p:pic>
      <p:pic>
        <p:nvPicPr>
          <p:cNvPr id="29" name="Picture 28" descr="ST0044086.eps">
            <a:extLst>
              <a:ext uri="{FF2B5EF4-FFF2-40B4-BE49-F238E27FC236}">
                <a16:creationId xmlns:a16="http://schemas.microsoft.com/office/drawing/2014/main" id="{1EE1B025-AB16-164B-8268-142AD5F5FF9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380" y="4797549"/>
            <a:ext cx="1305960" cy="346389"/>
          </a:xfrm>
          <a:prstGeom prst="rect">
            <a:avLst/>
          </a:prstGeom>
        </p:spPr>
      </p:pic>
      <p:pic>
        <p:nvPicPr>
          <p:cNvPr id="30" name="Picture 29" descr="ST0039766.eps">
            <a:extLst>
              <a:ext uri="{FF2B5EF4-FFF2-40B4-BE49-F238E27FC236}">
                <a16:creationId xmlns:a16="http://schemas.microsoft.com/office/drawing/2014/main" id="{2A19251F-35B3-6F41-9B2C-5D9D579CEEC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775" y="4687275"/>
            <a:ext cx="1664952" cy="566934"/>
          </a:xfrm>
          <a:prstGeom prst="rect">
            <a:avLst/>
          </a:prstGeom>
        </p:spPr>
      </p:pic>
      <p:pic>
        <p:nvPicPr>
          <p:cNvPr id="31" name="Picture 30" descr="ST0035235.eps">
            <a:extLst>
              <a:ext uri="{FF2B5EF4-FFF2-40B4-BE49-F238E27FC236}">
                <a16:creationId xmlns:a16="http://schemas.microsoft.com/office/drawing/2014/main" id="{A11AEFCC-F83A-164C-8463-221591788F0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9560" y="4771024"/>
            <a:ext cx="1490976" cy="399439"/>
          </a:xfrm>
          <a:prstGeom prst="rect">
            <a:avLst/>
          </a:prstGeom>
        </p:spPr>
      </p:pic>
      <p:pic>
        <p:nvPicPr>
          <p:cNvPr id="32" name="Picture 31" descr="ST0044616.eps">
            <a:extLst>
              <a:ext uri="{FF2B5EF4-FFF2-40B4-BE49-F238E27FC236}">
                <a16:creationId xmlns:a16="http://schemas.microsoft.com/office/drawing/2014/main" id="{4E14D947-FE06-3E4B-8E8C-431865AA200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756" y="5474300"/>
            <a:ext cx="627210" cy="775837"/>
          </a:xfrm>
          <a:prstGeom prst="rect">
            <a:avLst/>
          </a:prstGeom>
        </p:spPr>
      </p:pic>
      <p:pic>
        <p:nvPicPr>
          <p:cNvPr id="33" name="Picture 36" descr="l92357_ne_visana_xxxxxxxxxx.eps">
            <a:extLst>
              <a:ext uri="{FF2B5EF4-FFF2-40B4-BE49-F238E27FC236}">
                <a16:creationId xmlns:a16="http://schemas.microsoft.com/office/drawing/2014/main" id="{65513F45-1DD0-E047-8596-3B3763DA8A6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9524" y="5692677"/>
            <a:ext cx="1131456" cy="33908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79BFA3B-0437-6E4C-8995-E5A651587E8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075" y="2645108"/>
            <a:ext cx="1170572" cy="471600"/>
          </a:xfrm>
          <a:prstGeom prst="rect">
            <a:avLst/>
          </a:prstGeom>
        </p:spPr>
      </p:pic>
      <p:pic>
        <p:nvPicPr>
          <p:cNvPr id="35" name="Picture 34" descr="Holy_Cow_Logo[1].eps">
            <a:extLst>
              <a:ext uri="{FF2B5EF4-FFF2-40B4-BE49-F238E27FC236}">
                <a16:creationId xmlns:a16="http://schemas.microsoft.com/office/drawing/2014/main" id="{B25BCA27-8090-C94E-83BC-A1E29FF6716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5083" y="2545408"/>
            <a:ext cx="1319536" cy="671003"/>
          </a:xfrm>
          <a:prstGeom prst="rect">
            <a:avLst/>
          </a:prstGeom>
        </p:spPr>
      </p:pic>
      <p:pic>
        <p:nvPicPr>
          <p:cNvPr id="36" name="Picture 19" descr="INTERSPORT®-Rent.skala.eps">
            <a:extLst>
              <a:ext uri="{FF2B5EF4-FFF2-40B4-BE49-F238E27FC236}">
                <a16:creationId xmlns:a16="http://schemas.microsoft.com/office/drawing/2014/main" id="{078F09E8-A689-8641-9921-0D7D8E87E9F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5048" y="2675268"/>
            <a:ext cx="1800002" cy="411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 descr="ST0044615.eps">
            <a:extLst>
              <a:ext uri="{FF2B5EF4-FFF2-40B4-BE49-F238E27FC236}">
                <a16:creationId xmlns:a16="http://schemas.microsoft.com/office/drawing/2014/main" id="{B9F3C7D6-333D-8249-8A86-EA78CDE68FA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170" y="3624187"/>
            <a:ext cx="661759" cy="670905"/>
          </a:xfrm>
          <a:prstGeom prst="rect">
            <a:avLst/>
          </a:prstGeom>
        </p:spPr>
      </p:pic>
      <p:pic>
        <p:nvPicPr>
          <p:cNvPr id="38" name="Picture 37" descr="ST0042878.eps">
            <a:extLst>
              <a:ext uri="{FF2B5EF4-FFF2-40B4-BE49-F238E27FC236}">
                <a16:creationId xmlns:a16="http://schemas.microsoft.com/office/drawing/2014/main" id="{5C86DED4-090D-ED4B-A4A5-7FB54952CC3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3471" y="3615392"/>
            <a:ext cx="1303562" cy="688495"/>
          </a:xfrm>
          <a:prstGeom prst="rect">
            <a:avLst/>
          </a:prstGeom>
        </p:spPr>
      </p:pic>
      <p:pic>
        <p:nvPicPr>
          <p:cNvPr id="39" name="Picture 38" descr="ST0038858.eps">
            <a:extLst>
              <a:ext uri="{FF2B5EF4-FFF2-40B4-BE49-F238E27FC236}">
                <a16:creationId xmlns:a16="http://schemas.microsoft.com/office/drawing/2014/main" id="{09794B84-D350-C046-B199-E3E5C66F3AD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4769" y="3743583"/>
            <a:ext cx="2192003" cy="432113"/>
          </a:xfrm>
          <a:prstGeom prst="rect">
            <a:avLst/>
          </a:prstGeom>
        </p:spPr>
      </p:pic>
      <p:pic>
        <p:nvPicPr>
          <p:cNvPr id="40" name="Picture 39" descr="ST0039590.eps">
            <a:extLst>
              <a:ext uri="{FF2B5EF4-FFF2-40B4-BE49-F238E27FC236}">
                <a16:creationId xmlns:a16="http://schemas.microsoft.com/office/drawing/2014/main" id="{743D7129-430C-4F41-8688-78733071545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73" y="3802612"/>
            <a:ext cx="1663976" cy="31405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6D0ECA8-3EB8-2748-A0AD-C3EF751D420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6221" y="3459200"/>
            <a:ext cx="997260" cy="100087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53EA1F6-AEAB-8747-934F-D553B8CE5CC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764" y="1707199"/>
            <a:ext cx="1265194" cy="540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B9B307E-4AE1-4E42-9FA3-0970947AF3B4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2662" y="1843999"/>
            <a:ext cx="1804379" cy="266400"/>
          </a:xfrm>
          <a:prstGeom prst="rect">
            <a:avLst/>
          </a:prstGeom>
        </p:spPr>
      </p:pic>
      <p:pic>
        <p:nvPicPr>
          <p:cNvPr id="44" name="Picture 43" descr="ST0038856.eps">
            <a:extLst>
              <a:ext uri="{FF2B5EF4-FFF2-40B4-BE49-F238E27FC236}">
                <a16:creationId xmlns:a16="http://schemas.microsoft.com/office/drawing/2014/main" id="{9B96472E-C2CD-154A-9DD6-6B435AE9759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4747" y="1716944"/>
            <a:ext cx="1620602" cy="52051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A1DF6A3-C142-AF49-82BC-6A8FD5BC96F9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4143" y="1774096"/>
            <a:ext cx="1733256" cy="406206"/>
          </a:xfrm>
          <a:prstGeom prst="rect">
            <a:avLst/>
          </a:prstGeom>
        </p:spPr>
      </p:pic>
      <p:pic>
        <p:nvPicPr>
          <p:cNvPr id="68" name="Picture 67" descr="ST0037539.eps">
            <a:extLst>
              <a:ext uri="{FF2B5EF4-FFF2-40B4-BE49-F238E27FC236}">
                <a16:creationId xmlns:a16="http://schemas.microsoft.com/office/drawing/2014/main" id="{F32402F9-8388-C34F-9FBA-7D2CB5BC9DEF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8450" y="1733390"/>
            <a:ext cx="1193601" cy="487618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2EBCCAB1-BEA2-0E47-98CD-58FC1F31B7E5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1433" y="2579512"/>
            <a:ext cx="1213900" cy="60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36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an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ST-Folie_16-9_rot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2192000" cy="685792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" y="539999"/>
            <a:ext cx="12192000" cy="5778000"/>
          </a:xfr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6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3024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nke. Merci. Grazie. Grazia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ST-Folie_16-9_rot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2192000" cy="6857929"/>
          </a:xfrm>
          <a:prstGeom prst="rect">
            <a:avLst/>
          </a:prstGeom>
        </p:spPr>
      </p:pic>
      <p:sp>
        <p:nvSpPr>
          <p:cNvPr id="5" name="Textfeld 4"/>
          <p:cNvSpPr txBox="1"/>
          <p:nvPr userDrawn="1"/>
        </p:nvSpPr>
        <p:spPr>
          <a:xfrm>
            <a:off x="-1" y="540000"/>
            <a:ext cx="12192000" cy="5778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567A8C"/>
              </a:buClr>
              <a:buSzPct val="80000"/>
              <a:buFont typeface="Wingdings" charset="2"/>
              <a:buNone/>
            </a:pPr>
            <a:r>
              <a:rPr lang="de-CH" sz="6000" dirty="0">
                <a:solidFill>
                  <a:srgbClr val="FFFFFF"/>
                </a:solidFill>
                <a:ea typeface="Lucida Grande"/>
                <a:cs typeface="Lucida Grande"/>
              </a:rPr>
              <a:t>Danke. Merci. Grazie. Grazia.</a:t>
            </a:r>
            <a:endParaRPr lang="de-CH" sz="6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60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platzhalter 3">
            <a:extLst>
              <a:ext uri="{FF2B5EF4-FFF2-40B4-BE49-F238E27FC236}">
                <a16:creationId xmlns:a16="http://schemas.microsoft.com/office/drawing/2014/main" id="{6AED0257-A76E-714F-88B2-2F4A62786C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7500" y="314325"/>
            <a:ext cx="11544300" cy="6093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/>
            </a:lvl1pPr>
          </a:lstStyle>
          <a:p>
            <a:r>
              <a:rPr lang="de-DE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34695658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>
          <a:xfrm rot="16200000">
            <a:off x="-1645271" y="3393000"/>
            <a:ext cx="4105278" cy="287903"/>
          </a:xfrm>
          <a:prstGeom prst="rect">
            <a:avLst/>
          </a:prstGeom>
        </p:spPr>
        <p:txBody>
          <a:bodyPr/>
          <a:lstStyle/>
          <a:p>
            <a:r>
              <a:rPr lang="de-CH">
                <a:solidFill>
                  <a:prstClr val="black"/>
                </a:solidFill>
              </a:rPr>
              <a:t>Ersteller, Datum, Dokumentenname, C2 Internal</a:t>
            </a:r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>
                <a:solidFill>
                  <a:prstClr val="black"/>
                </a:solidFill>
              </a:rPr>
              <a:pPr/>
              <a:t>‹Nr.›</a:t>
            </a:fld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5" y="332656"/>
            <a:ext cx="10512001" cy="720000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Titel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394038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6020061-1209-41FF-A4C1-E2D49BE9647C}" type="datetimeFigureOut">
              <a:rPr lang="de-CH">
                <a:solidFill>
                  <a:prstClr val="black"/>
                </a:solidFill>
              </a:rPr>
              <a:pPr/>
              <a:t>02.03.2022</a:t>
            </a:fld>
            <a:endParaRPr lang="de-CH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A6DB6-2616-4A95-9E2D-3548E37EDE59}" type="slidenum">
              <a:rPr lang="de-CH" smtClean="0">
                <a:solidFill>
                  <a:prstClr val="black"/>
                </a:solidFill>
              </a:rPr>
              <a:pPr/>
              <a:t>‹Nr.›</a:t>
            </a:fld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2300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/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3">
            <a:extLst>
              <a:ext uri="{FF2B5EF4-FFF2-40B4-BE49-F238E27FC236}">
                <a16:creationId xmlns:a16="http://schemas.microsoft.com/office/drawing/2014/main" id="{0424004C-EC15-194F-B0C9-3504C6AFD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00" y="314325"/>
            <a:ext cx="11544300" cy="6093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de-DE"/>
              <a:t>Titel hinzufügen</a:t>
            </a: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45FB7A43-7062-CD4F-AFF9-1BE62285F3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964" y="1125538"/>
            <a:ext cx="11526836" cy="5003800"/>
          </a:xfrm>
          <a:prstGeom prst="rect">
            <a:avLst/>
          </a:prstGeom>
        </p:spPr>
        <p:txBody>
          <a:bodyPr lIns="251999" tIns="251999" rIns="251999" bIns="251999"/>
          <a:lstStyle>
            <a:lvl1pPr>
              <a:buClr>
                <a:schemeClr val="accent2"/>
              </a:buClr>
              <a:defRPr sz="1799" b="0" i="0">
                <a:latin typeface="Kobenhavn Sans Light" panose="02000000000000000000" pitchFamily="2" charset="77"/>
              </a:defRPr>
            </a:lvl1pPr>
            <a:lvl2pPr marL="450715" indent="-225357">
              <a:buClr>
                <a:schemeClr val="accent2"/>
              </a:buClr>
              <a:buSzPct val="70000"/>
              <a:buFont typeface="Courier New" panose="02070309020205020404" pitchFamily="49" charset="0"/>
              <a:buChar char="o"/>
              <a:tabLst/>
              <a:defRPr sz="1799" b="0" i="0">
                <a:latin typeface="Kobenhavn Sans Light" panose="02000000000000000000" pitchFamily="2" charset="77"/>
              </a:defRPr>
            </a:lvl2pPr>
            <a:lvl3pPr marL="685594" indent="-225357">
              <a:buClr>
                <a:schemeClr val="accent2"/>
              </a:buClr>
              <a:buFont typeface="Symbol" pitchFamily="2" charset="2"/>
              <a:buChar char="-"/>
              <a:tabLst/>
              <a:defRPr sz="1799" b="0" i="0">
                <a:latin typeface="Kobenhavn Sans Light" panose="02000000000000000000" pitchFamily="2" charset="77"/>
              </a:defRPr>
            </a:lvl3pPr>
          </a:lstStyle>
          <a:p>
            <a:pPr lvl="0"/>
            <a:r>
              <a:rPr lang="de-DE"/>
              <a:t>Text oder Aufzählung hinzufügen</a:t>
            </a:r>
          </a:p>
        </p:txBody>
      </p:sp>
    </p:spTree>
    <p:extLst>
      <p:ext uri="{BB962C8B-B14F-4D97-AF65-F5344CB8AC3E}">
        <p14:creationId xmlns:p14="http://schemas.microsoft.com/office/powerpoint/2010/main" val="21413646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CH" noProof="0" dirty="0"/>
              <a:t>Die Textfolie.</a:t>
            </a:r>
            <a:br>
              <a:rPr lang="de-CH" noProof="0" dirty="0"/>
            </a:br>
            <a:r>
              <a:rPr lang="de-CH" noProof="0" dirty="0"/>
              <a:t>Titel bitte maximal zweizeilig.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1" y="6618261"/>
            <a:ext cx="5280587" cy="123111"/>
          </a:xfrm>
          <a:prstGeom prst="rect">
            <a:avLst/>
          </a:prstGeom>
        </p:spPr>
        <p:txBody>
          <a:bodyPr/>
          <a:lstStyle/>
          <a:p>
            <a:r>
              <a:rPr lang="de-CH">
                <a:solidFill>
                  <a:prstClr val="black"/>
                </a:solidFill>
              </a:rPr>
              <a:t>SBB • Division • Abteilung oder Bereich • DD.MM.YY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15662-413A-4888-B9BC-797CDE14544F}" type="slidenum">
              <a:rPr lang="de-CH" smtClean="0">
                <a:solidFill>
                  <a:prstClr val="black"/>
                </a:solidFill>
              </a:rPr>
              <a:pPr/>
              <a:t>‹Nr.›</a:t>
            </a:fld>
            <a:endParaRPr lang="de-CH">
              <a:solidFill>
                <a:prstClr val="black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007533" y="1656000"/>
            <a:ext cx="10752666" cy="4867200"/>
          </a:xfrm>
        </p:spPr>
        <p:txBody>
          <a:bodyPr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3900890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-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Bildplatzhalter 36"/>
          <p:cNvSpPr>
            <a:spLocks noGrp="1"/>
          </p:cNvSpPr>
          <p:nvPr>
            <p:ph type="pic" sz="quarter" idx="15"/>
          </p:nvPr>
        </p:nvSpPr>
        <p:spPr>
          <a:xfrm>
            <a:off x="1" y="345600"/>
            <a:ext cx="12192000" cy="5907600"/>
          </a:xfrm>
          <a:custGeom>
            <a:avLst/>
            <a:gdLst>
              <a:gd name="connsiteX0" fmla="*/ 0 w 12188825"/>
              <a:gd name="connsiteY0" fmla="*/ 0 h 5907600"/>
              <a:gd name="connsiteX1" fmla="*/ 9723600 w 12188825"/>
              <a:gd name="connsiteY1" fmla="*/ 0 h 5907600"/>
              <a:gd name="connsiteX2" fmla="*/ 9723600 w 12188825"/>
              <a:gd name="connsiteY2" fmla="*/ 1396800 h 5907600"/>
              <a:gd name="connsiteX3" fmla="*/ 11466000 w 12188825"/>
              <a:gd name="connsiteY3" fmla="*/ 1396800 h 5907600"/>
              <a:gd name="connsiteX4" fmla="*/ 11466000 w 12188825"/>
              <a:gd name="connsiteY4" fmla="*/ 0 h 5907600"/>
              <a:gd name="connsiteX5" fmla="*/ 12188825 w 12188825"/>
              <a:gd name="connsiteY5" fmla="*/ 0 h 5907600"/>
              <a:gd name="connsiteX6" fmla="*/ 12188825 w 12188825"/>
              <a:gd name="connsiteY6" fmla="*/ 5907600 h 5907600"/>
              <a:gd name="connsiteX7" fmla="*/ 0 w 12188825"/>
              <a:gd name="connsiteY7" fmla="*/ 5907600 h 590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825" h="5907600">
                <a:moveTo>
                  <a:pt x="0" y="0"/>
                </a:moveTo>
                <a:lnTo>
                  <a:pt x="9723600" y="0"/>
                </a:lnTo>
                <a:lnTo>
                  <a:pt x="9723600" y="1396800"/>
                </a:lnTo>
                <a:lnTo>
                  <a:pt x="11466000" y="1396800"/>
                </a:lnTo>
                <a:lnTo>
                  <a:pt x="11466000" y="0"/>
                </a:lnTo>
                <a:lnTo>
                  <a:pt x="12188825" y="0"/>
                </a:lnTo>
                <a:lnTo>
                  <a:pt x="12188825" y="5907600"/>
                </a:lnTo>
                <a:lnTo>
                  <a:pt x="0" y="59076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8985" y="1836000"/>
            <a:ext cx="10694597" cy="1620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985" y="3610800"/>
            <a:ext cx="10694596" cy="162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CH" dirty="0"/>
          </a:p>
        </p:txBody>
      </p:sp>
      <p:sp>
        <p:nvSpPr>
          <p:cNvPr id="39" name="Vertikaler Textplatzhalter 4"/>
          <p:cNvSpPr>
            <a:spLocks noGrp="1"/>
          </p:cNvSpPr>
          <p:nvPr>
            <p:ph type="body" orient="vert" sz="quarter" idx="12" hasCustomPrompt="1"/>
          </p:nvPr>
        </p:nvSpPr>
        <p:spPr>
          <a:xfrm>
            <a:off x="11641832" y="183600"/>
            <a:ext cx="180047" cy="5724000"/>
          </a:xfrm>
        </p:spPr>
        <p:txBody>
          <a:bodyPr vert="vert270" anchor="b" anchorCtr="0"/>
          <a:lstStyle>
            <a:lvl1pPr marL="975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dirty="0"/>
              <a:t>Ort, Region</a:t>
            </a:r>
          </a:p>
        </p:txBody>
      </p:sp>
      <p:sp>
        <p:nvSpPr>
          <p:cNvPr id="40" name="Bildplatzhalter 4"/>
          <p:cNvSpPr>
            <a:spLocks noGrp="1"/>
          </p:cNvSpPr>
          <p:nvPr>
            <p:ph type="pic" sz="quarter" idx="14"/>
          </p:nvPr>
        </p:nvSpPr>
        <p:spPr>
          <a:xfrm>
            <a:off x="10478729" y="6354000"/>
            <a:ext cx="1332347" cy="504000"/>
          </a:xfrm>
        </p:spPr>
        <p:txBody>
          <a:bodyPr anchor="ctr" anchorCtr="0"/>
          <a:lstStyle>
            <a:lvl1pPr marL="975" indent="0" algn="ctr">
              <a:lnSpc>
                <a:spcPct val="100000"/>
              </a:lnSpc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41" name="Textplatzhalter 6"/>
          <p:cNvSpPr>
            <a:spLocks noGrp="1"/>
          </p:cNvSpPr>
          <p:nvPr>
            <p:ph type="body" sz="quarter" idx="16" hasCustomPrompt="1"/>
          </p:nvPr>
        </p:nvSpPr>
        <p:spPr>
          <a:xfrm>
            <a:off x="6203978" y="6360193"/>
            <a:ext cx="4213146" cy="504000"/>
          </a:xfrm>
        </p:spPr>
        <p:txBody>
          <a:bodyPr anchor="ctr" anchorCtr="0"/>
          <a:lstStyle>
            <a:lvl1pPr marL="0" indent="0" algn="r">
              <a:lnSpc>
                <a:spcPct val="100000"/>
              </a:lnSpc>
              <a:buNone/>
              <a:defRPr sz="900" baseline="0"/>
            </a:lvl1pPr>
            <a:lvl2pPr marL="0" indent="0" algn="r">
              <a:lnSpc>
                <a:spcPct val="100000"/>
              </a:lnSpc>
              <a:buNone/>
              <a:defRPr sz="900"/>
            </a:lvl2pPr>
            <a:lvl3pPr marL="0" indent="0" algn="r">
              <a:lnSpc>
                <a:spcPct val="100000"/>
              </a:lnSpc>
              <a:buNone/>
              <a:defRPr sz="900"/>
            </a:lvl3pPr>
            <a:lvl4pPr marL="0" indent="0" algn="r">
              <a:lnSpc>
                <a:spcPct val="100000"/>
              </a:lnSpc>
              <a:buNone/>
              <a:defRPr sz="900"/>
            </a:lvl4pPr>
            <a:lvl5pPr marL="0" indent="0" algn="r">
              <a:lnSpc>
                <a:spcPct val="100000"/>
              </a:lnSpc>
              <a:buNone/>
              <a:defRPr sz="900"/>
            </a:lvl5pPr>
          </a:lstStyle>
          <a:p>
            <a:pPr lvl="0"/>
            <a:r>
              <a:rPr lang="de-CH" dirty="0"/>
              <a:t>Präsentiert von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65D758E-0736-874B-93E1-C32070754B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6133" y="0"/>
            <a:ext cx="1740353" cy="17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79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wischentitel - 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/>
          <p:cNvSpPr>
            <a:spLocks noGrp="1"/>
          </p:cNvSpPr>
          <p:nvPr>
            <p:ph type="pic" sz="quarter" idx="15"/>
          </p:nvPr>
        </p:nvSpPr>
        <p:spPr>
          <a:xfrm>
            <a:off x="1" y="345600"/>
            <a:ext cx="12192000" cy="5907600"/>
          </a:xfrm>
          <a:custGeom>
            <a:avLst/>
            <a:gdLst>
              <a:gd name="connsiteX0" fmla="*/ 0 w 12188825"/>
              <a:gd name="connsiteY0" fmla="*/ 0 h 5907600"/>
              <a:gd name="connsiteX1" fmla="*/ 9723600 w 12188825"/>
              <a:gd name="connsiteY1" fmla="*/ 0 h 5907600"/>
              <a:gd name="connsiteX2" fmla="*/ 9723600 w 12188825"/>
              <a:gd name="connsiteY2" fmla="*/ 1396800 h 5907600"/>
              <a:gd name="connsiteX3" fmla="*/ 11466000 w 12188825"/>
              <a:gd name="connsiteY3" fmla="*/ 1396800 h 5907600"/>
              <a:gd name="connsiteX4" fmla="*/ 11466000 w 12188825"/>
              <a:gd name="connsiteY4" fmla="*/ 0 h 5907600"/>
              <a:gd name="connsiteX5" fmla="*/ 12188825 w 12188825"/>
              <a:gd name="connsiteY5" fmla="*/ 0 h 5907600"/>
              <a:gd name="connsiteX6" fmla="*/ 12188825 w 12188825"/>
              <a:gd name="connsiteY6" fmla="*/ 5907600 h 5907600"/>
              <a:gd name="connsiteX7" fmla="*/ 0 w 12188825"/>
              <a:gd name="connsiteY7" fmla="*/ 5907600 h 590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825" h="5907600">
                <a:moveTo>
                  <a:pt x="0" y="0"/>
                </a:moveTo>
                <a:lnTo>
                  <a:pt x="9723600" y="0"/>
                </a:lnTo>
                <a:lnTo>
                  <a:pt x="9723600" y="1396800"/>
                </a:lnTo>
                <a:lnTo>
                  <a:pt x="11466000" y="1396800"/>
                </a:lnTo>
                <a:lnTo>
                  <a:pt x="11466000" y="0"/>
                </a:lnTo>
                <a:lnTo>
                  <a:pt x="12188825" y="0"/>
                </a:lnTo>
                <a:lnTo>
                  <a:pt x="12188825" y="5907600"/>
                </a:lnTo>
                <a:lnTo>
                  <a:pt x="0" y="59076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8985" y="1836000"/>
            <a:ext cx="10694597" cy="162000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658985" y="3609020"/>
            <a:ext cx="10694596" cy="162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CH" dirty="0"/>
          </a:p>
        </p:txBody>
      </p:sp>
      <p:sp>
        <p:nvSpPr>
          <p:cNvPr id="6" name="Vertikaler Textplatzhalter 4"/>
          <p:cNvSpPr>
            <a:spLocks noGrp="1"/>
          </p:cNvSpPr>
          <p:nvPr>
            <p:ph type="body" orient="vert" sz="quarter" idx="12" hasCustomPrompt="1"/>
          </p:nvPr>
        </p:nvSpPr>
        <p:spPr>
          <a:xfrm>
            <a:off x="11641832" y="183600"/>
            <a:ext cx="180047" cy="5724000"/>
          </a:xfrm>
        </p:spPr>
        <p:txBody>
          <a:bodyPr vert="vert270" anchor="b" anchorCtr="0"/>
          <a:lstStyle>
            <a:lvl1pPr marL="975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dirty="0"/>
              <a:t>Ort, Region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2ADA368-E207-7E43-BF78-BCE547E48A3F}" type="slidenum">
              <a:rPr lang="de-CH" smtClean="0">
                <a:solidFill>
                  <a:prstClr val="black"/>
                </a:solidFill>
              </a:rPr>
              <a:pPr/>
              <a:t>‹Nr.›</a:t>
            </a:fld>
            <a:endParaRPr lang="de-CH" dirty="0">
              <a:solidFill>
                <a:prstClr val="black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FFC5F8D-4029-FC4F-9451-BB60559C2B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6133" y="0"/>
            <a:ext cx="1740353" cy="17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9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0000" indent="-360000">
              <a:spcBef>
                <a:spcPts val="600"/>
              </a:spcBef>
              <a:buClrTx/>
              <a:buSzPct val="100000"/>
              <a:buFont typeface="+mj-lt"/>
              <a:buAutoNum type="arabicPeriod"/>
              <a:defRPr sz="2400"/>
            </a:lvl1pPr>
            <a:lvl2pPr marL="270000" indent="-270000">
              <a:spcBef>
                <a:spcPts val="600"/>
              </a:spcBef>
              <a:defRPr sz="2400"/>
            </a:lvl2pPr>
            <a:lvl3pPr marL="450000" indent="-180000">
              <a:spcBef>
                <a:spcPts val="600"/>
              </a:spcBef>
              <a:defRPr sz="2000"/>
            </a:lvl3pPr>
            <a:lvl4pPr marL="630000" indent="-180000">
              <a:spcBef>
                <a:spcPts val="600"/>
              </a:spcBef>
              <a:defRPr sz="2000"/>
            </a:lvl4pPr>
            <a:lvl5pPr marL="810000" indent="-180000">
              <a:spcBef>
                <a:spcPts val="600"/>
              </a:spcBef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A368-E207-7E43-BF78-BCE547E48A3F}" type="slidenum">
              <a:rPr lang="de-CH" smtClean="0">
                <a:solidFill>
                  <a:prstClr val="black"/>
                </a:solidFill>
              </a:rPr>
              <a:pPr/>
              <a:t>‹Nr.›</a:t>
            </a:fld>
            <a:endParaRPr lang="de-CH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80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A368-E207-7E43-BF78-BCE547E48A3F}" type="slidenum">
              <a:rPr lang="de-CH" smtClean="0">
                <a:solidFill>
                  <a:prstClr val="black"/>
                </a:solidFill>
              </a:rPr>
              <a:pPr/>
              <a:t>‹Nr.›</a:t>
            </a:fld>
            <a:endParaRPr lang="de-CH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3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58985" y="1844675"/>
            <a:ext cx="5149602" cy="4572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03980" y="1844675"/>
            <a:ext cx="5149602" cy="4572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A368-E207-7E43-BF78-BCE547E48A3F}" type="slidenum">
              <a:rPr lang="de-CH" smtClean="0">
                <a:solidFill>
                  <a:prstClr val="black"/>
                </a:solidFill>
              </a:rPr>
              <a:pPr/>
              <a:t>‹Nr.›</a:t>
            </a:fld>
            <a:endParaRPr lang="de-CH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04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03980" y="1844675"/>
            <a:ext cx="5149603" cy="4572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658985" y="1989139"/>
            <a:ext cx="5149602" cy="442800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2ADA368-E207-7E43-BF78-BCE547E48A3F}" type="slidenum">
              <a:rPr lang="de-CH" smtClean="0">
                <a:solidFill>
                  <a:prstClr val="black"/>
                </a:solidFill>
              </a:rPr>
              <a:pPr/>
              <a:t>‹Nr.›</a:t>
            </a:fld>
            <a:endParaRPr lang="de-CH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64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58985" y="1844675"/>
            <a:ext cx="5149603" cy="457517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6203980" y="1989139"/>
            <a:ext cx="5149603" cy="4430712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2ADA368-E207-7E43-BF78-BCE547E48A3F}" type="slidenum">
              <a:rPr lang="de-CH" smtClean="0">
                <a:solidFill>
                  <a:prstClr val="black"/>
                </a:solidFill>
              </a:rPr>
              <a:pPr/>
              <a:t>‹Nr.›</a:t>
            </a:fld>
            <a:endParaRPr lang="de-CH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32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3528D53C-5C48-3641-B54E-4060F710D48B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8154" y="0"/>
            <a:ext cx="1573846" cy="1573436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58985" y="1844676"/>
            <a:ext cx="10694596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  <a:p>
            <a:pPr lvl="5"/>
            <a:r>
              <a:rPr lang="de-CH" noProof="0" dirty="0"/>
              <a:t>6</a:t>
            </a:r>
          </a:p>
          <a:p>
            <a:pPr lvl="6"/>
            <a:r>
              <a:rPr lang="de-CH" noProof="0" dirty="0"/>
              <a:t>7</a:t>
            </a:r>
          </a:p>
          <a:p>
            <a:pPr lvl="7"/>
            <a:r>
              <a:rPr lang="de-CH" noProof="0" dirty="0"/>
              <a:t>8</a:t>
            </a:r>
          </a:p>
          <a:p>
            <a:pPr lvl="8"/>
            <a:r>
              <a:rPr lang="de-CH" noProof="0" dirty="0"/>
              <a:t>9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58985" y="553816"/>
            <a:ext cx="9902674" cy="12146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CH" noProof="0" dirty="0"/>
              <a:t>Titelmasterformat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11353582" y="6524625"/>
            <a:ext cx="431911" cy="25274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fld id="{D2ADA368-E207-7E43-BF78-BCE547E48A3F}" type="slidenum">
              <a:rPr lang="de-CH" smtClean="0">
                <a:solidFill>
                  <a:prstClr val="black"/>
                </a:solidFill>
              </a:rPr>
              <a:pPr/>
              <a:t>‹Nr.›</a:t>
            </a:fld>
            <a:endParaRPr lang="de-CH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324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</p:sldLayoutIdLst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975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2"/>
        </a:buClr>
        <a:buSzPct val="80000"/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2"/>
        </a:buClr>
        <a:buSzPct val="80000"/>
        <a:buFont typeface="Wingdings" charset="2"/>
        <a:buChar char="§"/>
        <a:tabLst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2"/>
        </a:buClr>
        <a:buSzPct val="80000"/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2"/>
        </a:buClr>
        <a:buSzPct val="80000"/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2"/>
        </a:buClr>
        <a:buSzPct val="80000"/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080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2"/>
        </a:buClr>
        <a:buSzPct val="80000"/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260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2"/>
        </a:buClr>
        <a:buSzPct val="80000"/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440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2"/>
        </a:buClr>
        <a:buSzPct val="80000"/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1620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2"/>
        </a:buClr>
        <a:buSzPct val="80000"/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>
          <p15:clr>
            <a:srgbClr val="F26B43"/>
          </p15:clr>
        </p15:guide>
        <p15:guide id="2" orient="horz" pos="436">
          <p15:clr>
            <a:srgbClr val="F26B43"/>
          </p15:clr>
        </p15:guide>
        <p15:guide id="3" orient="horz" pos="1162">
          <p15:clr>
            <a:srgbClr val="F26B43"/>
          </p15:clr>
        </p15:guide>
        <p15:guide id="4" orient="horz" pos="1253">
          <p15:clr>
            <a:srgbClr val="F26B43"/>
          </p15:clr>
        </p15:guide>
        <p15:guide id="5" orient="horz" pos="4110">
          <p15:clr>
            <a:srgbClr val="F26B43"/>
          </p15:clr>
        </p15:guide>
        <p15:guide id="6" orient="horz" pos="2591">
          <p15:clr>
            <a:srgbClr val="F26B43"/>
          </p15:clr>
        </p15:guide>
        <p15:guide id="7" orient="horz" pos="2772">
          <p15:clr>
            <a:srgbClr val="F26B43"/>
          </p15:clr>
        </p15:guide>
        <p15:guide id="8" pos="414">
          <p15:clr>
            <a:srgbClr val="F26B43"/>
          </p15:clr>
        </p15:guide>
        <p15:guide id="9" pos="7422">
          <p15:clr>
            <a:srgbClr val="F26B43"/>
          </p15:clr>
        </p15:guide>
        <p15:guide id="10" pos="7150">
          <p15:clr>
            <a:srgbClr val="F26B43"/>
          </p15:clr>
        </p15:guide>
        <p15:guide id="11" pos="3658">
          <p15:clr>
            <a:srgbClr val="F26B43"/>
          </p15:clr>
        </p15:guide>
        <p15:guide id="12" pos="3907">
          <p15:clr>
            <a:srgbClr val="F26B43"/>
          </p15:clr>
        </p15:guide>
        <p15:guide id="13" pos="2501">
          <p15:clr>
            <a:srgbClr val="F26B43"/>
          </p15:clr>
        </p15:guide>
        <p15:guide id="14" pos="2750">
          <p15:clr>
            <a:srgbClr val="F26B43"/>
          </p15:clr>
        </p15:guide>
        <p15:guide id="15" pos="5064">
          <p15:clr>
            <a:srgbClr val="F26B43"/>
          </p15:clr>
        </p15:guide>
        <p15:guide id="16" pos="481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hyperlink" Target="https://elearning.mystsnet.com/stsilp/pages/new-external-dashboard.jsf?menuId=1104&amp;locale=en-GB#/?dashboardId=6" TargetMode="Externa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0" b="12090"/>
          <a:stretch>
            <a:fillRect/>
          </a:stretch>
        </p:blipFill>
        <p:spPr/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dirty="0"/>
              <a:t>Swiss Travel System Excellence </a:t>
            </a:r>
            <a:r>
              <a:rPr lang="de-CH" dirty="0" err="1"/>
              <a:t>Program</a:t>
            </a:r>
            <a:r>
              <a:rPr lang="de-CH" dirty="0"/>
              <a:t>.</a:t>
            </a:r>
          </a:p>
        </p:txBody>
      </p:sp>
      <p:sp>
        <p:nvSpPr>
          <p:cNvPr id="5" name="Vertikaler Textplatzhalter 4"/>
          <p:cNvSpPr>
            <a:spLocks noGrp="1"/>
          </p:cNvSpPr>
          <p:nvPr>
            <p:ph type="body" orient="vert" sz="quarter" idx="14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" y="3849882"/>
            <a:ext cx="2773254" cy="265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4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Das Wichtigste in Kürze.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fontAlgn="base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de-CH" sz="1999" dirty="0"/>
              <a:t>Das interaktive E-Learning-Programm: </a:t>
            </a:r>
            <a:r>
              <a:rPr lang="de-CH" sz="1999" b="1" dirty="0"/>
              <a:t>Heidi &amp; Peter nehmen Dich mit auf eine Lernreise</a:t>
            </a:r>
            <a:r>
              <a:rPr lang="de-CH" sz="1999" dirty="0"/>
              <a:t> durch den Schweizer ÖV</a:t>
            </a:r>
          </a:p>
          <a:p>
            <a:pPr fontAlgn="base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de-CH" sz="1999" dirty="0"/>
              <a:t>Mache Dich mit den öffentlichen Verkehrsmitteln vertraut und </a:t>
            </a:r>
            <a:r>
              <a:rPr lang="de-CH" sz="1999" b="1" dirty="0"/>
              <a:t>gewinne attraktive Preise</a:t>
            </a:r>
          </a:p>
          <a:p>
            <a:pPr fontAlgn="base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de-CH" sz="1999" dirty="0"/>
              <a:t>Damit kannst Du Dein ÖV-Wissen jedes Jahr spielerisch erweitern und Deine Kunden </a:t>
            </a:r>
            <a:r>
              <a:rPr lang="de-CH" sz="1999" b="1" dirty="0"/>
              <a:t>professionell und kompetent beraten</a:t>
            </a:r>
            <a:endParaRPr lang="de-DE" sz="1999" b="1" dirty="0"/>
          </a:p>
          <a:p>
            <a:pPr fontAlgn="base">
              <a:buFont typeface="Wingdings" panose="05000000000000000000" pitchFamily="2" charset="2"/>
              <a:buChar char="§"/>
            </a:pPr>
            <a:endParaRPr lang="en-US" sz="1999" dirty="0"/>
          </a:p>
          <a:p>
            <a:pPr fontAlgn="base">
              <a:buFont typeface="Wingdings" panose="05000000000000000000" pitchFamily="2" charset="2"/>
              <a:buChar char="§"/>
            </a:pPr>
            <a:endParaRPr lang="de-DE" sz="1999" dirty="0"/>
          </a:p>
          <a:p>
            <a:pPr marL="975" indent="0">
              <a:buNone/>
            </a:pPr>
            <a:endParaRPr lang="de-CH" sz="3999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2ADA368-E207-7E43-BF78-BCE547E48A3F}" type="slidenum">
              <a:rPr lang="de-CH" smtClean="0"/>
              <a:pPr/>
              <a:t>2</a:t>
            </a:fld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311" y="1360025"/>
            <a:ext cx="4341010" cy="420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3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Das Wichtigste in Kürze.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fontAlgn="base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de-CH" sz="1999" dirty="0"/>
              <a:t>Lernen geht ganz einfach und schnell, alles ist </a:t>
            </a:r>
            <a:r>
              <a:rPr lang="de-CH" sz="1999" b="1" dirty="0"/>
              <a:t>modular aufgebaut</a:t>
            </a:r>
          </a:p>
          <a:p>
            <a:pPr fontAlgn="base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de-CH" sz="1999" dirty="0"/>
              <a:t>Das Programm ist </a:t>
            </a:r>
            <a:r>
              <a:rPr lang="de-CH" sz="1999" b="1" dirty="0"/>
              <a:t>webbasiert</a:t>
            </a:r>
            <a:r>
              <a:rPr lang="de-CH" sz="1999" dirty="0"/>
              <a:t> und von überall auf der Welt </a:t>
            </a:r>
            <a:r>
              <a:rPr lang="de-CH" sz="1999" b="1" dirty="0"/>
              <a:t>jederzeit zugänglich</a:t>
            </a:r>
          </a:p>
          <a:p>
            <a:pPr fontAlgn="base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de-CH" sz="1999" dirty="0"/>
              <a:t>Verfügbare Sprachen</a:t>
            </a:r>
            <a:r>
              <a:rPr lang="en-US" sz="1999" dirty="0"/>
              <a:t>: </a:t>
            </a:r>
            <a:r>
              <a:rPr lang="de-DE" sz="1999" b="1" dirty="0"/>
              <a:t>Deutsch, Englisch und Chinesisch </a:t>
            </a:r>
            <a:r>
              <a:rPr lang="de-DE" sz="1999" b="1" dirty="0" err="1"/>
              <a:t>Simplified</a:t>
            </a:r>
            <a:endParaRPr lang="de-DE" sz="1999" b="1" dirty="0"/>
          </a:p>
          <a:p>
            <a:pPr fontAlgn="base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de-DE" sz="1999" dirty="0"/>
              <a:t>Lancierung Frühjahr 2021</a:t>
            </a:r>
          </a:p>
          <a:p>
            <a:pPr fontAlgn="base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de-CH" sz="1999" dirty="0"/>
              <a:t>Steig auf den Zug auf und registriere Dich jetzt: </a:t>
            </a:r>
            <a:r>
              <a:rPr lang="de-CH" b="1" dirty="0">
                <a:solidFill>
                  <a:srgbClr val="FF0000"/>
                </a:solidFill>
                <a:hlinkClick r:id="rId2"/>
              </a:rPr>
              <a:t>mystsnet.com/</a:t>
            </a:r>
            <a:r>
              <a:rPr lang="de-CH" b="1" dirty="0" err="1">
                <a:solidFill>
                  <a:srgbClr val="FF0000"/>
                </a:solidFill>
                <a:hlinkClick r:id="rId2"/>
              </a:rPr>
              <a:t>elearning</a:t>
            </a:r>
            <a:endParaRPr lang="de-CH" b="1" dirty="0">
              <a:solidFill>
                <a:srgbClr val="FF0000"/>
              </a:solidFill>
            </a:endParaRPr>
          </a:p>
          <a:p>
            <a:pPr fontAlgn="base">
              <a:spcBef>
                <a:spcPts val="1200"/>
              </a:spcBef>
              <a:buFont typeface="Wingdings" panose="05000000000000000000" pitchFamily="2" charset="2"/>
              <a:buChar char="§"/>
            </a:pPr>
            <a:endParaRPr lang="de-DE" sz="1999" dirty="0"/>
          </a:p>
          <a:p>
            <a:pPr fontAlgn="base">
              <a:spcBef>
                <a:spcPts val="1200"/>
              </a:spcBef>
              <a:buFont typeface="Wingdings" panose="05000000000000000000" pitchFamily="2" charset="2"/>
              <a:buChar char="§"/>
            </a:pPr>
            <a:endParaRPr lang="de-DE" sz="1999" dirty="0"/>
          </a:p>
          <a:p>
            <a:pPr fontAlgn="base">
              <a:buFont typeface="Wingdings" panose="05000000000000000000" pitchFamily="2" charset="2"/>
              <a:buChar char="§"/>
            </a:pPr>
            <a:endParaRPr lang="en-US" sz="1999" dirty="0"/>
          </a:p>
          <a:p>
            <a:pPr fontAlgn="base">
              <a:buFont typeface="Wingdings" panose="05000000000000000000" pitchFamily="2" charset="2"/>
              <a:buChar char="§"/>
            </a:pPr>
            <a:endParaRPr lang="de-DE" sz="1999" dirty="0"/>
          </a:p>
          <a:p>
            <a:pPr marL="975" indent="0">
              <a:buNone/>
            </a:pPr>
            <a:endParaRPr lang="de-CH" sz="3999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2ADA368-E207-7E43-BF78-BCE547E48A3F}" type="slidenum">
              <a:rPr lang="de-CH" smtClean="0"/>
              <a:pPr/>
              <a:t>3</a:t>
            </a:fld>
            <a:endParaRPr lang="de-CH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0" r="15144"/>
          <a:stretch/>
        </p:blipFill>
        <p:spPr>
          <a:xfrm>
            <a:off x="378821" y="2324097"/>
            <a:ext cx="5492932" cy="254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86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Die Inhalte.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>
          <a:xfrm>
            <a:off x="658985" y="1844675"/>
            <a:ext cx="5637312" cy="4575176"/>
          </a:xfrm>
        </p:spPr>
        <p:txBody>
          <a:bodyPr/>
          <a:lstStyle/>
          <a:p>
            <a:pPr fontAlgn="base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de-DE" sz="1899" dirty="0"/>
              <a:t>Es ist das weltweit </a:t>
            </a:r>
            <a:r>
              <a:rPr lang="de-DE" sz="1899" b="1" dirty="0"/>
              <a:t>einzige</a:t>
            </a:r>
            <a:r>
              <a:rPr lang="de-DE" sz="1899" dirty="0"/>
              <a:t> E-Learning Programm, das den gesamten ÖV eines Landes abbildet</a:t>
            </a:r>
          </a:p>
          <a:p>
            <a:pPr fontAlgn="base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de-CH" sz="1899" dirty="0"/>
              <a:t>Es </a:t>
            </a:r>
            <a:r>
              <a:rPr lang="de-CH" sz="1899"/>
              <a:t>existieren </a:t>
            </a:r>
            <a:r>
              <a:rPr lang="de-CH" sz="1899" b="1"/>
              <a:t>mehrere </a:t>
            </a:r>
            <a:r>
              <a:rPr lang="de-CH" sz="1899" b="1" dirty="0"/>
              <a:t>Kurse</a:t>
            </a:r>
            <a:r>
              <a:rPr lang="de-DE" sz="1899" b="1" dirty="0"/>
              <a:t> </a:t>
            </a:r>
            <a:r>
              <a:rPr lang="de-DE" sz="1899" dirty="0"/>
              <a:t>(</a:t>
            </a:r>
            <a:r>
              <a:rPr lang="de-CH" sz="1899" i="1" dirty="0"/>
              <a:t>Basics, </a:t>
            </a:r>
            <a:r>
              <a:rPr lang="de-CH" sz="1899" i="1" dirty="0" err="1"/>
              <a:t>Advanced</a:t>
            </a:r>
            <a:r>
              <a:rPr lang="de-CH" sz="1899" i="1" dirty="0"/>
              <a:t>, Expert, News)</a:t>
            </a:r>
            <a:r>
              <a:rPr lang="de-DE" sz="1899" dirty="0"/>
              <a:t> und insgesamt über 20 Lerninhalten. Diese reichen von Premium Panoramazügen über Fahrausweise bis hin zu Services am Bahnhof</a:t>
            </a:r>
          </a:p>
          <a:p>
            <a:pPr fontAlgn="base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de-CH" sz="1899" dirty="0"/>
              <a:t>Nach jedem Kurs wird dein jeweiliger Wissenstand in einem Test abgefragt</a:t>
            </a:r>
          </a:p>
          <a:p>
            <a:pPr fontAlgn="base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de-CH" sz="1899" dirty="0"/>
              <a:t>Nach erfolgreichem Absolvieren der Tests wirst du «Swiss Travel System Excellence Expert» und bekommst ein Diplom</a:t>
            </a:r>
            <a:endParaRPr lang="de-DE" sz="1899" dirty="0"/>
          </a:p>
          <a:p>
            <a:pPr marL="975" indent="0" fontAlgn="base">
              <a:buNone/>
            </a:pPr>
            <a:endParaRPr lang="de-DE" sz="1899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2ADA368-E207-7E43-BF78-BCE547E48A3F}" type="slidenum">
              <a:rPr lang="de-CH" smtClean="0"/>
              <a:pPr/>
              <a:t>4</a:t>
            </a:fld>
            <a:endParaRPr lang="de-CH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095" y="1400537"/>
            <a:ext cx="2660623" cy="478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93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4 Gründe, dich zu registrieren: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41966" y="4405517"/>
            <a:ext cx="2114683" cy="1208068"/>
          </a:xfrm>
        </p:spPr>
        <p:txBody>
          <a:bodyPr/>
          <a:lstStyle/>
          <a:p>
            <a:pPr marL="975" indent="0">
              <a:buNone/>
            </a:pPr>
            <a:r>
              <a:rPr lang="de-CH" sz="1400" dirty="0"/>
              <a:t>Du erlebst ein modernes und unterhaltsames E-Learning Programm.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A368-E207-7E43-BF78-BCE547E48A3F}" type="slidenum">
              <a:rPr lang="de-CH" smtClean="0">
                <a:solidFill>
                  <a:prstClr val="black"/>
                </a:solidFill>
              </a:rPr>
              <a:pPr/>
              <a:t>5</a:t>
            </a:fld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3260272" y="4407808"/>
            <a:ext cx="2493014" cy="12080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975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tabLst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5" indent="0">
              <a:buNone/>
            </a:pPr>
            <a:r>
              <a:rPr lang="de-CH" sz="1400" dirty="0"/>
              <a:t>Du nimmst an regelmässigen Verlosungen teil und kannst attraktive Preise gewinnen.</a:t>
            </a:r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6240233" y="4405517"/>
            <a:ext cx="1995251" cy="12080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975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tabLst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5" indent="0">
              <a:buNone/>
            </a:pPr>
            <a:r>
              <a:rPr lang="de-CH" sz="1400" dirty="0"/>
              <a:t>Du bringst dein ÖV-Knowhow jährlich auf den aktuellsten Stand.</a:t>
            </a:r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8775522" y="4398313"/>
            <a:ext cx="2463311" cy="12080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975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tabLst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5" indent="0">
              <a:buNone/>
            </a:pPr>
            <a:r>
              <a:rPr lang="de-CH" sz="1400" dirty="0"/>
              <a:t>Du wirst «Swiss Travel System Excellence Experte» – und das kostenlos.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69" y="2321625"/>
            <a:ext cx="2145175" cy="214517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212" y="2303523"/>
            <a:ext cx="2145600" cy="21456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273" y="2344816"/>
            <a:ext cx="2145600" cy="21456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123" y="2338917"/>
            <a:ext cx="2145600" cy="214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84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So funktioniert' s.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41966" y="4399618"/>
            <a:ext cx="2114683" cy="1208068"/>
          </a:xfrm>
        </p:spPr>
        <p:txBody>
          <a:bodyPr/>
          <a:lstStyle/>
          <a:p>
            <a:pPr marL="975" indent="0">
              <a:buNone/>
            </a:pPr>
            <a:r>
              <a:rPr lang="de-CH" sz="1400" b="1" dirty="0"/>
              <a:t>Anmelden</a:t>
            </a:r>
          </a:p>
          <a:p>
            <a:pPr marL="975" indent="0">
              <a:buNone/>
            </a:pPr>
            <a:r>
              <a:rPr lang="de-CH" sz="1400" dirty="0"/>
              <a:t>Komm an Bord des Swiss Travel System Excellence Programms.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A368-E207-7E43-BF78-BCE547E48A3F}" type="slidenum">
              <a:rPr lang="de-CH" smtClean="0">
                <a:solidFill>
                  <a:prstClr val="black"/>
                </a:solidFill>
              </a:rPr>
              <a:pPr/>
              <a:t>6</a:t>
            </a:fld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3260272" y="4401909"/>
            <a:ext cx="2493014" cy="12080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975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tabLst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5" indent="0">
              <a:buNone/>
            </a:pPr>
            <a:r>
              <a:rPr lang="de-CH" sz="1400" b="1" dirty="0"/>
              <a:t>Lass uns lernen!</a:t>
            </a:r>
          </a:p>
          <a:p>
            <a:pPr marL="975" indent="0">
              <a:buNone/>
            </a:pPr>
            <a:r>
              <a:rPr lang="de-CH" sz="1400" dirty="0"/>
              <a:t>Wähle ein Modul deiner Wahl und beginne deine Lernreise. </a:t>
            </a:r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6204839" y="4399618"/>
            <a:ext cx="2036562" cy="12080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975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tabLst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5" indent="0">
              <a:buNone/>
            </a:pPr>
            <a:r>
              <a:rPr lang="de-CH" sz="1400" b="1" dirty="0"/>
              <a:t>Prüfe deinen Fortschritt</a:t>
            </a:r>
          </a:p>
          <a:p>
            <a:pPr marL="975" indent="0">
              <a:buNone/>
            </a:pPr>
            <a:r>
              <a:rPr lang="de-CH" sz="1400" dirty="0"/>
              <a:t>Absolviere Tests und vergleiche deine aktuelle Punktezahl mit anderen.</a:t>
            </a:r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8775522" y="4392414"/>
            <a:ext cx="2622032" cy="12080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975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tabLst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5" indent="0">
              <a:buNone/>
            </a:pPr>
            <a:r>
              <a:rPr lang="de-CH" sz="1400" b="1" dirty="0"/>
              <a:t>Werde belohnt</a:t>
            </a:r>
          </a:p>
          <a:p>
            <a:pPr marL="975" indent="0">
              <a:buNone/>
            </a:pPr>
            <a:r>
              <a:rPr lang="de-CH" sz="1400" dirty="0"/>
              <a:t>Erlange das Diplom als «Swiss Travel System Excellence Experte». Darüber hinaus kannst du tolle Preise gewinnen.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49" y="2308619"/>
            <a:ext cx="2145600" cy="21456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212" y="2308619"/>
            <a:ext cx="2145600" cy="21456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507" y="2308619"/>
            <a:ext cx="2145600" cy="21456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282" y="2308619"/>
            <a:ext cx="2145600" cy="214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18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Mehrwert für deine Agenten.</a:t>
            </a:r>
            <a:r>
              <a:rPr lang="de-CH" sz="1600" dirty="0"/>
              <a:t> (Slide Systempartner)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75" indent="0">
              <a:spcBef>
                <a:spcPts val="1200"/>
              </a:spcBef>
              <a:buNone/>
            </a:pPr>
            <a:r>
              <a:rPr lang="de-LI" dirty="0"/>
              <a:t>Das E-Learning Programm bietet allen Mitarbeitenden deines Vertriebsnetzes viele Vorteile: </a:t>
            </a:r>
          </a:p>
          <a:p>
            <a:pPr>
              <a:spcBef>
                <a:spcPts val="1200"/>
              </a:spcBef>
            </a:pPr>
            <a:r>
              <a:rPr lang="de-CH" dirty="0"/>
              <a:t>Durch die gezielte Schulung erfahren sie alles, was man über den öffentlichen Verkehr der Schweiz wissen muss</a:t>
            </a:r>
          </a:p>
          <a:p>
            <a:pPr>
              <a:spcBef>
                <a:spcPts val="1200"/>
              </a:spcBef>
            </a:pPr>
            <a:r>
              <a:rPr lang="de-CH" dirty="0"/>
              <a:t>Sie können ihre Kunden kompetent und sicher beraten</a:t>
            </a:r>
          </a:p>
          <a:p>
            <a:pPr>
              <a:spcBef>
                <a:spcPts val="1200"/>
              </a:spcBef>
            </a:pPr>
            <a:r>
              <a:rPr lang="de-CH" dirty="0"/>
              <a:t>Sie wissen, welche ÖV-Produkte sich gut eignen für die Reiseprogramme</a:t>
            </a:r>
          </a:p>
          <a:p>
            <a:pPr>
              <a:spcBef>
                <a:spcPts val="1200"/>
              </a:spcBef>
            </a:pPr>
            <a:r>
              <a:rPr lang="de-CH" dirty="0"/>
              <a:t>Das STS Excellence Programm motiviert, sensibilisiert und stimuliert für Mehrverkäufe des ÖV Schweiz</a:t>
            </a:r>
          </a:p>
          <a:p>
            <a:pPr>
              <a:spcBef>
                <a:spcPts val="1200"/>
              </a:spcBef>
            </a:pPr>
            <a:r>
              <a:rPr lang="de-CH" dirty="0"/>
              <a:t>Es verringert Schulungsaufwände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A368-E207-7E43-BF78-BCE547E48A3F}" type="slidenum">
              <a:rPr lang="de-CH" smtClean="0">
                <a:solidFill>
                  <a:prstClr val="black"/>
                </a:solidFill>
              </a:rPr>
              <a:pPr/>
              <a:t>7</a:t>
            </a:fld>
            <a:endParaRPr lang="de-CH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77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3400" dirty="0"/>
              <a:t>Folge Heidi &amp; Peter und beginne deine Lernreise.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A368-E207-7E43-BF78-BCE547E48A3F}" type="slidenum">
              <a:rPr lang="de-CH" smtClean="0">
                <a:solidFill>
                  <a:prstClr val="black"/>
                </a:solidFill>
              </a:rPr>
              <a:pPr/>
              <a:t>8</a:t>
            </a:fld>
            <a:endParaRPr lang="de-CH" dirty="0">
              <a:solidFill>
                <a:prstClr val="black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204" y="2276872"/>
            <a:ext cx="3212976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9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theme/theme1.xml><?xml version="1.0" encoding="utf-8"?>
<a:theme xmlns:a="http://schemas.openxmlformats.org/drawingml/2006/main" name="ST_Praesentation_2018_de_16_9">
  <a:themeElements>
    <a:clrScheme name="st_Colors_2018-01">
      <a:dk1>
        <a:sysClr val="windowText" lastClr="000000"/>
      </a:dk1>
      <a:lt1>
        <a:srgbClr val="FFFFFF"/>
      </a:lt1>
      <a:dk2>
        <a:srgbClr val="D71E2F"/>
      </a:dk2>
      <a:lt2>
        <a:srgbClr val="FFFFFF"/>
      </a:lt2>
      <a:accent1>
        <a:srgbClr val="567A8C"/>
      </a:accent1>
      <a:accent2>
        <a:srgbClr val="C3E2EA"/>
      </a:accent2>
      <a:accent3>
        <a:srgbClr val="834D55"/>
      </a:accent3>
      <a:accent4>
        <a:srgbClr val="C1D263"/>
      </a:accent4>
      <a:accent5>
        <a:srgbClr val="323232"/>
      </a:accent5>
      <a:accent6>
        <a:srgbClr val="B4B4B4"/>
      </a:accent6>
      <a:hlink>
        <a:srgbClr val="000000"/>
      </a:hlink>
      <a:folHlink>
        <a:srgbClr val="000000"/>
      </a:folHlink>
    </a:clrScheme>
    <a:fontScheme name="st_v2013-1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lIns="0" tIns="0" rIns="0" bIns="0" rtlCol="0" anchor="t" anchorCtr="0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80975" indent="-180975">
          <a:lnSpc>
            <a:spcPct val="120000"/>
          </a:lnSpc>
          <a:buClr>
            <a:schemeClr val="accent1"/>
          </a:buClr>
          <a:buSzPct val="80000"/>
          <a:buFont typeface="Wingdings" charset="2"/>
          <a:buChar char="§"/>
          <a:defRPr sz="2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ST_Praesentation_2019_d_16_9" id="{9A5AC01A-ED59-B844-B244-0193F930C5ED}" vid="{CE48D9FE-C721-BE4B-B49F-A0BFE02D2F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395</Words>
  <Application>Microsoft Office PowerPoint</Application>
  <PresentationFormat>Breitbild</PresentationFormat>
  <Paragraphs>49</Paragraphs>
  <Slides>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5" baseType="lpstr">
      <vt:lpstr>Arial</vt:lpstr>
      <vt:lpstr>Calibri</vt:lpstr>
      <vt:lpstr>Courier New</vt:lpstr>
      <vt:lpstr>Kobenhavn Sans Light</vt:lpstr>
      <vt:lpstr>Symbol</vt:lpstr>
      <vt:lpstr>Wingdings</vt:lpstr>
      <vt:lpstr>ST_Praesentation_2018_de_16_9</vt:lpstr>
      <vt:lpstr>Swiss Travel System Excellence Program.</vt:lpstr>
      <vt:lpstr>Das Wichtigste in Kürze.</vt:lpstr>
      <vt:lpstr>Das Wichtigste in Kürze.</vt:lpstr>
      <vt:lpstr>Die Inhalte.</vt:lpstr>
      <vt:lpstr>4 Gründe, dich zu registrieren:</vt:lpstr>
      <vt:lpstr>So funktioniert' s.</vt:lpstr>
      <vt:lpstr>Mehrwert für deine Agenten. (Slide Systempartner)</vt:lpstr>
      <vt:lpstr>Folge Heidi &amp; Peter und beginne deine Lernreise.</vt:lpstr>
    </vt:vector>
  </TitlesOfParts>
  <Company>EveryWare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Markenversprechen / Name des Programmes.</dc:title>
  <dc:creator>Minnig, Anne-Catherine</dc:creator>
  <cp:lastModifiedBy>Moser, Selina</cp:lastModifiedBy>
  <cp:revision>43</cp:revision>
  <dcterms:created xsi:type="dcterms:W3CDTF">2020-11-27T16:12:37Z</dcterms:created>
  <dcterms:modified xsi:type="dcterms:W3CDTF">2022-03-02T09:55:38Z</dcterms:modified>
</cp:coreProperties>
</file>